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950" r:id="rId2"/>
    <p:sldId id="948" r:id="rId3"/>
    <p:sldId id="947" r:id="rId4"/>
    <p:sldId id="960" r:id="rId5"/>
    <p:sldId id="961" r:id="rId6"/>
    <p:sldId id="962" r:id="rId7"/>
    <p:sldId id="963" r:id="rId8"/>
    <p:sldId id="964" r:id="rId9"/>
    <p:sldId id="965" r:id="rId10"/>
    <p:sldId id="966" r:id="rId11"/>
    <p:sldId id="967" r:id="rId12"/>
    <p:sldId id="968" r:id="rId13"/>
    <p:sldId id="969" r:id="rId14"/>
    <p:sldId id="951" r:id="rId15"/>
    <p:sldId id="970" r:id="rId16"/>
    <p:sldId id="971" r:id="rId17"/>
    <p:sldId id="972" r:id="rId18"/>
    <p:sldId id="973" r:id="rId19"/>
    <p:sldId id="974" r:id="rId20"/>
    <p:sldId id="978" r:id="rId21"/>
    <p:sldId id="975" r:id="rId22"/>
    <p:sldId id="976" r:id="rId23"/>
    <p:sldId id="979" r:id="rId24"/>
    <p:sldId id="980" r:id="rId25"/>
    <p:sldId id="981" r:id="rId26"/>
    <p:sldId id="954" r:id="rId27"/>
    <p:sldId id="955" r:id="rId28"/>
    <p:sldId id="982" r:id="rId29"/>
    <p:sldId id="956" r:id="rId30"/>
    <p:sldId id="953" r:id="rId31"/>
    <p:sldId id="945" r:id="rId32"/>
    <p:sldId id="983" r:id="rId33"/>
    <p:sldId id="984" r:id="rId34"/>
    <p:sldId id="985" r:id="rId35"/>
    <p:sldId id="986" r:id="rId36"/>
    <p:sldId id="987" r:id="rId37"/>
    <p:sldId id="959" r:id="rId38"/>
    <p:sldId id="946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82272" autoAdjust="0"/>
  </p:normalViewPr>
  <p:slideViewPr>
    <p:cSldViewPr>
      <p:cViewPr varScale="1">
        <p:scale>
          <a:sx n="91" d="100"/>
          <a:sy n="91" d="100"/>
        </p:scale>
        <p:origin x="1782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05/08/2023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2879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8034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68217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41230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0959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1611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23519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9637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042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6088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1043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5200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52768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19991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0649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21064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5096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0417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4002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7451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9297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762653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0008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4951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4536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77587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63602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912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39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776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461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0662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0922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05/08/2023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1412776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06-08-2023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5DD86A-6686-B8CF-4604-2B6C4AC593D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A7ABA708-BF14-9A22-5823-53CE20F9A95D}"/>
              </a:ext>
            </a:extLst>
          </p:cNvPr>
          <p:cNvSpPr txBox="1">
            <a:spLocks/>
          </p:cNvSpPr>
          <p:nvPr/>
        </p:nvSpPr>
        <p:spPr>
          <a:xfrm>
            <a:off x="143508" y="1628800"/>
            <a:ext cx="885698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You called my name (and) I ran out of that grave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</p:spTree>
    <p:extLst>
      <p:ext uri="{BB962C8B-B14F-4D97-AF65-F5344CB8AC3E}">
        <p14:creationId xmlns:p14="http://schemas.microsoft.com/office/powerpoint/2010/main" val="3400579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5DD86A-6686-B8CF-4604-2B6C4AC593D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6F211168-0572-D47E-5EAB-48DF8B568CCE}"/>
              </a:ext>
            </a:extLst>
          </p:cNvPr>
          <p:cNvSpPr txBox="1">
            <a:spLocks/>
          </p:cNvSpPr>
          <p:nvPr/>
        </p:nvSpPr>
        <p:spPr>
          <a:xfrm>
            <a:off x="251520" y="1412776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800" dirty="0">
                <a:solidFill>
                  <a:schemeClr val="bg1"/>
                </a:solidFill>
              </a:rPr>
              <a:t>Now Your mercy has saved my soul</a:t>
            </a:r>
          </a:p>
          <a:p>
            <a:pPr marL="0" indent="0" algn="ctr">
              <a:buNone/>
            </a:pPr>
            <a:r>
              <a:rPr lang="en-GB" sz="4800" dirty="0">
                <a:solidFill>
                  <a:schemeClr val="bg1"/>
                </a:solidFill>
              </a:rPr>
              <a:t>Now Your freedom is all that I know</a:t>
            </a:r>
          </a:p>
          <a:p>
            <a:pPr marL="0" indent="0" algn="ctr">
              <a:buNone/>
            </a:pPr>
            <a:r>
              <a:rPr lang="en-GB" sz="4800" dirty="0">
                <a:solidFill>
                  <a:schemeClr val="bg1"/>
                </a:solidFill>
              </a:rPr>
              <a:t>The old made new Jesus when I met You</a:t>
            </a:r>
          </a:p>
        </p:txBody>
      </p:sp>
    </p:spTree>
    <p:extLst>
      <p:ext uri="{BB962C8B-B14F-4D97-AF65-F5344CB8AC3E}">
        <p14:creationId xmlns:p14="http://schemas.microsoft.com/office/powerpoint/2010/main" val="3972026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5DD86A-6686-B8CF-4604-2B6C4AC593D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187876F1-7A9D-C1BC-FC90-243D3E6A2982}"/>
              </a:ext>
            </a:extLst>
          </p:cNvPr>
          <p:cNvSpPr txBox="1">
            <a:spLocks/>
          </p:cNvSpPr>
          <p:nvPr/>
        </p:nvSpPr>
        <p:spPr>
          <a:xfrm>
            <a:off x="323528" y="1412776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I needed rescue my sin was heavy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But chains break at the weight of Your glory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I needed shelter I was an orphan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Now You call me a citizen of Heaven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When I was broken You were my healing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Now Your love is the air that I'm breathing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I have a future my eyes are open</a:t>
            </a:r>
          </a:p>
        </p:txBody>
      </p:sp>
    </p:spTree>
    <p:extLst>
      <p:ext uri="{BB962C8B-B14F-4D97-AF65-F5344CB8AC3E}">
        <p14:creationId xmlns:p14="http://schemas.microsoft.com/office/powerpoint/2010/main" val="2206341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5DD86A-6686-B8CF-4604-2B6C4AC593D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9171CB02-F708-1A54-92D7-DDAF3D086A39}"/>
              </a:ext>
            </a:extLst>
          </p:cNvPr>
          <p:cNvSpPr txBox="1">
            <a:spLocks/>
          </p:cNvSpPr>
          <p:nvPr/>
        </p:nvSpPr>
        <p:spPr>
          <a:xfrm>
            <a:off x="143508" y="1484784"/>
            <a:ext cx="885698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You called my name (and) 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</p:spTree>
    <p:extLst>
      <p:ext uri="{BB962C8B-B14F-4D97-AF65-F5344CB8AC3E}">
        <p14:creationId xmlns:p14="http://schemas.microsoft.com/office/powerpoint/2010/main" val="4185481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370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FE55D79-C058-35CA-CB03-8DCBDE2F9273}"/>
              </a:ext>
            </a:extLst>
          </p:cNvPr>
          <p:cNvSpPr txBox="1">
            <a:spLocks/>
          </p:cNvSpPr>
          <p:nvPr/>
        </p:nvSpPr>
        <p:spPr>
          <a:xfrm>
            <a:off x="251520" y="1340768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GB" sz="5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4400" dirty="0">
                <a:solidFill>
                  <a:srgbClr val="00A3E0"/>
                </a:solidFill>
                <a:latin typeface="akagi_probook"/>
              </a:rPr>
              <a:t>Battle Belongs</a:t>
            </a:r>
          </a:p>
          <a:p>
            <a:pPr marL="0" indent="0" algn="ctr">
              <a:buNone/>
            </a:pP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7148126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Brian Johnson | Phil Wickham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66840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270379F3-F3CC-CF75-455D-A913542EE13C}"/>
              </a:ext>
            </a:extLst>
          </p:cNvPr>
          <p:cNvSpPr txBox="1">
            <a:spLocks/>
          </p:cNvSpPr>
          <p:nvPr/>
        </p:nvSpPr>
        <p:spPr>
          <a:xfrm>
            <a:off x="107504" y="1412776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When all I see is the battle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You see my victory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When all I see is a mountain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You see a mountain moved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And as I walk through the shadow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Your love surrounds me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There's nothing to fear now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For I am safe with You</a:t>
            </a:r>
          </a:p>
        </p:txBody>
      </p:sp>
    </p:spTree>
    <p:extLst>
      <p:ext uri="{BB962C8B-B14F-4D97-AF65-F5344CB8AC3E}">
        <p14:creationId xmlns:p14="http://schemas.microsoft.com/office/powerpoint/2010/main" val="1182383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62A79686-D89E-79C9-5EBC-AAA0F1C8D160}"/>
              </a:ext>
            </a:extLst>
          </p:cNvPr>
          <p:cNvSpPr txBox="1">
            <a:spLocks/>
          </p:cNvSpPr>
          <p:nvPr/>
        </p:nvSpPr>
        <p:spPr>
          <a:xfrm>
            <a:off x="251520" y="1484784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So, when I fight, I'll fight on my knees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With my hands lifted high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O God the battle belongs to You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And every fear I lay at Your feet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I'll sing through the night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O God the battle belongs to You</a:t>
            </a:r>
          </a:p>
        </p:txBody>
      </p:sp>
    </p:spTree>
    <p:extLst>
      <p:ext uri="{BB962C8B-B14F-4D97-AF65-F5344CB8AC3E}">
        <p14:creationId xmlns:p14="http://schemas.microsoft.com/office/powerpoint/2010/main" val="3834803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35A7709B-1C0A-7756-5F5E-10C89B0ED367}"/>
              </a:ext>
            </a:extLst>
          </p:cNvPr>
          <p:cNvSpPr txBox="1">
            <a:spLocks/>
          </p:cNvSpPr>
          <p:nvPr/>
        </p:nvSpPr>
        <p:spPr>
          <a:xfrm>
            <a:off x="230639" y="1412776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And if You are for me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Who can be against me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For Jesus there's nothing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Impossible for You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When all I see are the ashes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You see the beauty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When all I see is a cross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God, You see the empty tomb</a:t>
            </a:r>
          </a:p>
        </p:txBody>
      </p:sp>
    </p:spTree>
    <p:extLst>
      <p:ext uri="{BB962C8B-B14F-4D97-AF65-F5344CB8AC3E}">
        <p14:creationId xmlns:p14="http://schemas.microsoft.com/office/powerpoint/2010/main" val="529658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CA8B39F2-D4CC-D754-F9EE-D65F36D2F3BE}"/>
              </a:ext>
            </a:extLst>
          </p:cNvPr>
          <p:cNvSpPr txBox="1">
            <a:spLocks/>
          </p:cNvSpPr>
          <p:nvPr/>
        </p:nvSpPr>
        <p:spPr>
          <a:xfrm>
            <a:off x="395536" y="1268760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Almighty Fortress You go before us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Nothing can stand against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The power of our God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You shine in the shadows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You win every battle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Nothing can stand against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The power of our God</a:t>
            </a:r>
          </a:p>
        </p:txBody>
      </p:sp>
    </p:spTree>
    <p:extLst>
      <p:ext uri="{BB962C8B-B14F-4D97-AF65-F5344CB8AC3E}">
        <p14:creationId xmlns:p14="http://schemas.microsoft.com/office/powerpoint/2010/main" val="2378518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76DBAB-79A4-22D3-1F18-4E75074DF679}"/>
              </a:ext>
            </a:extLst>
          </p:cNvPr>
          <p:cNvSpPr txBox="1"/>
          <p:nvPr/>
        </p:nvSpPr>
        <p:spPr>
          <a:xfrm>
            <a:off x="2286000" y="1954300"/>
            <a:ext cx="4572000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b="0" i="0" dirty="0">
                <a:solidFill>
                  <a:srgbClr val="00A3E0"/>
                </a:solidFill>
                <a:effectLst/>
                <a:latin typeface="akagi_probook"/>
              </a:rPr>
              <a:t>One Way</a:t>
            </a:r>
          </a:p>
          <a:p>
            <a:br>
              <a:rPr lang="en-GB" sz="1800" dirty="0">
                <a:solidFill>
                  <a:schemeClr val="bg1"/>
                </a:solidFill>
              </a:rPr>
            </a:br>
            <a:r>
              <a:rPr lang="en-GB" sz="1800" dirty="0">
                <a:solidFill>
                  <a:schemeClr val="bg1"/>
                </a:solidFill>
              </a:rPr>
              <a:t>CCLI Song # 4222082</a:t>
            </a:r>
          </a:p>
          <a:p>
            <a:r>
              <a:rPr lang="en-GB" sz="1800" dirty="0">
                <a:solidFill>
                  <a:schemeClr val="bg1"/>
                </a:solidFill>
              </a:rPr>
              <a:t>Joel Houston | Jonathon Douglass</a:t>
            </a:r>
          </a:p>
          <a:p>
            <a:r>
              <a:rPr lang="en-GB" sz="1800" dirty="0">
                <a:solidFill>
                  <a:schemeClr val="bg1"/>
                </a:solidFill>
              </a:rPr>
              <a:t>© 2003 Hillsong Music Publishing Australia</a:t>
            </a:r>
          </a:p>
          <a:p>
            <a:r>
              <a:rPr lang="en-GB" sz="1800" dirty="0">
                <a:solidFill>
                  <a:schemeClr val="bg1"/>
                </a:solidFill>
              </a:rPr>
              <a:t>For use solely with the </a:t>
            </a:r>
            <a:r>
              <a:rPr lang="en-GB" sz="1800" dirty="0" err="1">
                <a:solidFill>
                  <a:schemeClr val="bg1"/>
                </a:solidFill>
              </a:rPr>
              <a:t>SongSelect</a:t>
            </a:r>
            <a:r>
              <a:rPr lang="en-GB" sz="18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8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1854338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344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040F5BFE-D4CE-00C5-23BB-26B97DED0BB0}"/>
              </a:ext>
            </a:extLst>
          </p:cNvPr>
          <p:cNvSpPr txBox="1">
            <a:spLocks/>
          </p:cNvSpPr>
          <p:nvPr/>
        </p:nvSpPr>
        <p:spPr>
          <a:xfrm>
            <a:off x="251520" y="764704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GB" sz="5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4400" dirty="0">
                <a:solidFill>
                  <a:srgbClr val="00A3E0"/>
                </a:solidFill>
                <a:latin typeface="akagi_probook"/>
              </a:rPr>
              <a:t>I Believe</a:t>
            </a:r>
          </a:p>
          <a:p>
            <a:pPr marL="0" indent="0" algn="ctr">
              <a:buNone/>
            </a:pP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7176941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Amanda Cook | Jason Ingram | Jonathan David </a:t>
            </a:r>
            <a:r>
              <a:rPr lang="en-GB" sz="1200" dirty="0" err="1">
                <a:solidFill>
                  <a:schemeClr val="bg1"/>
                </a:solidFill>
              </a:rPr>
              <a:t>Helser</a:t>
            </a:r>
            <a:r>
              <a:rPr lang="en-GB" sz="1200" dirty="0">
                <a:solidFill>
                  <a:schemeClr val="bg1"/>
                </a:solidFill>
              </a:rPr>
              <a:t> | Melissa </a:t>
            </a:r>
            <a:r>
              <a:rPr lang="en-GB" sz="1200" dirty="0" err="1">
                <a:solidFill>
                  <a:schemeClr val="bg1"/>
                </a:solidFill>
              </a:rPr>
              <a:t>Helser</a:t>
            </a:r>
            <a:r>
              <a:rPr lang="en-GB" sz="1200" dirty="0">
                <a:solidFill>
                  <a:schemeClr val="bg1"/>
                </a:solidFill>
              </a:rPr>
              <a:t> | </a:t>
            </a:r>
            <a:r>
              <a:rPr lang="en-GB" sz="1200" dirty="0" err="1">
                <a:solidFill>
                  <a:schemeClr val="bg1"/>
                </a:solidFill>
              </a:rPr>
              <a:t>Steffany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Gretzinger</a:t>
            </a: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© 2021 We Are TIM Music (Admin. by Capitol CMG Publishing)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Wonder Meadow Music (Admin. by Capitol CMG Publishing)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All Essential Music (Admin. by Essential Music Publishing LLC)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Maison Publishing (Admin. by Essential Music Publishing LLC)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Quiltmaker Music (Admin. by Song Solutions)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8508055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10D56BAD-925F-8450-05BD-A776E4BD33E7}"/>
              </a:ext>
            </a:extLst>
          </p:cNvPr>
          <p:cNvSpPr txBox="1">
            <a:spLocks/>
          </p:cNvSpPr>
          <p:nvPr/>
        </p:nvSpPr>
        <p:spPr>
          <a:xfrm>
            <a:off x="395536" y="1268760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believe in the blood of Jesus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That washes white as snow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believe that the power of the Gospel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Still makes the broken whole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believe that the curse of sin was broken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When they rolled away that stone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believe I believe I believe</a:t>
            </a:r>
          </a:p>
        </p:txBody>
      </p:sp>
    </p:spTree>
    <p:extLst>
      <p:ext uri="{BB962C8B-B14F-4D97-AF65-F5344CB8AC3E}">
        <p14:creationId xmlns:p14="http://schemas.microsoft.com/office/powerpoint/2010/main" val="3576598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AEFE6D22-DE74-CCA8-AF38-8F00168FD0B8}"/>
              </a:ext>
            </a:extLst>
          </p:cNvPr>
          <p:cNvSpPr txBox="1">
            <a:spLocks/>
          </p:cNvSpPr>
          <p:nvPr/>
        </p:nvSpPr>
        <p:spPr>
          <a:xfrm>
            <a:off x="323528" y="1268760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As I bow before You Lord I will rise in confidence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I will see Your goodness Lord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In the land I’m </a:t>
            </a:r>
            <a:r>
              <a:rPr lang="en-GB" sz="3600" dirty="0" err="1">
                <a:solidFill>
                  <a:schemeClr val="bg1"/>
                </a:solidFill>
              </a:rPr>
              <a:t>livin</a:t>
            </a:r>
            <a:r>
              <a:rPr lang="en-GB" sz="3600" dirty="0">
                <a:solidFill>
                  <a:schemeClr val="bg1"/>
                </a:solidFill>
              </a:rPr>
              <a:t>’ in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No matter where I go and no matter where I've been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I will see your goodness Lord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In the land I’m </a:t>
            </a:r>
            <a:r>
              <a:rPr lang="en-GB" sz="3600" dirty="0" err="1">
                <a:solidFill>
                  <a:schemeClr val="bg1"/>
                </a:solidFill>
              </a:rPr>
              <a:t>livin</a:t>
            </a:r>
            <a:r>
              <a:rPr lang="en-GB" sz="3600" dirty="0">
                <a:solidFill>
                  <a:schemeClr val="bg1"/>
                </a:solidFill>
              </a:rPr>
              <a:t>’ in</a:t>
            </a:r>
          </a:p>
        </p:txBody>
      </p:sp>
    </p:spTree>
    <p:extLst>
      <p:ext uri="{BB962C8B-B14F-4D97-AF65-F5344CB8AC3E}">
        <p14:creationId xmlns:p14="http://schemas.microsoft.com/office/powerpoint/2010/main" val="9153401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467AB2CC-8E20-2ABD-D01D-A5FE39F1C797}"/>
              </a:ext>
            </a:extLst>
          </p:cNvPr>
          <p:cNvSpPr txBox="1">
            <a:spLocks/>
          </p:cNvSpPr>
          <p:nvPr/>
        </p:nvSpPr>
        <p:spPr>
          <a:xfrm>
            <a:off x="395536" y="1268760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believe that the walls will start falling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When we fall down on our knees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believe that the lame will go walking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And the blind are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see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believe that the gates of hell tremble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When the church begins to sing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believe I believe I believe</a:t>
            </a:r>
          </a:p>
        </p:txBody>
      </p:sp>
    </p:spTree>
    <p:extLst>
      <p:ext uri="{BB962C8B-B14F-4D97-AF65-F5344CB8AC3E}">
        <p14:creationId xmlns:p14="http://schemas.microsoft.com/office/powerpoint/2010/main" val="30562426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9A484D41-1E2A-CDF1-6FE2-481F839620E0}"/>
              </a:ext>
            </a:extLst>
          </p:cNvPr>
          <p:cNvSpPr txBox="1">
            <a:spLocks/>
          </p:cNvSpPr>
          <p:nvPr/>
        </p:nvSpPr>
        <p:spPr>
          <a:xfrm>
            <a:off x="251520" y="1340768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Sing it to the daughters sing it to the sons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To every generation look at what the Lord has done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Sing it to the darkness that the light has come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Sing it to the nations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Look at what the Lord has done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(Look at what the Lord has done)</a:t>
            </a:r>
          </a:p>
        </p:txBody>
      </p:sp>
    </p:spTree>
    <p:extLst>
      <p:ext uri="{BB962C8B-B14F-4D97-AF65-F5344CB8AC3E}">
        <p14:creationId xmlns:p14="http://schemas.microsoft.com/office/powerpoint/2010/main" val="1580633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9DF77-A3C0-4181-821B-6833D6B5B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730" y="1933571"/>
            <a:ext cx="6577844" cy="378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CDB42-AEA5-24E7-FC54-EA8832D4D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871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AFDCC0-7463-79B5-2C43-EABD5E497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0"/>
            <a:ext cx="4896543" cy="6920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15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08FE628-8063-A0AB-6530-54319C90AC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04" y="908720"/>
            <a:ext cx="896099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5DD86A-6686-B8CF-4604-2B6C4AC593D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206BCE0-34E6-7661-8D1B-7CAC18A10353}"/>
              </a:ext>
            </a:extLst>
          </p:cNvPr>
          <p:cNvSpPr txBox="1">
            <a:spLocks/>
          </p:cNvSpPr>
          <p:nvPr/>
        </p:nvSpPr>
        <p:spPr>
          <a:xfrm>
            <a:off x="517467" y="1412776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lay my life down at Your feet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You're the only One I need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turn to You and You are always there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In troubled times it's You I seek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put You first that's all I need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humble all I am all to You</a:t>
            </a:r>
          </a:p>
        </p:txBody>
      </p:sp>
    </p:spTree>
    <p:extLst>
      <p:ext uri="{BB962C8B-B14F-4D97-AF65-F5344CB8AC3E}">
        <p14:creationId xmlns:p14="http://schemas.microsoft.com/office/powerpoint/2010/main" val="14653813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438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58595B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45C3E0-BC61-C22F-2C92-032B6F1C844F}"/>
              </a:ext>
            </a:extLst>
          </p:cNvPr>
          <p:cNvSpPr txBox="1">
            <a:spLocks/>
          </p:cNvSpPr>
          <p:nvPr/>
        </p:nvSpPr>
        <p:spPr>
          <a:xfrm>
            <a:off x="179512" y="764704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5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6600" dirty="0">
                <a:solidFill>
                  <a:srgbClr val="00A3E0"/>
                </a:solidFill>
                <a:latin typeface="akagi_probook"/>
              </a:rPr>
              <a:t>I Speak Jesus</a:t>
            </a:r>
          </a:p>
          <a:p>
            <a:pPr marL="0" indent="0" algn="ctr">
              <a:buNone/>
            </a:pP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7136201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Abby Benton | Carlene Prince | Dustin Smith | Jesse Reeves | Kristen Dutton | Raina Pratt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© 2019 Here Be Lions Publishing (Admin. by Integrity Music Ltd)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BEC Worship (Admin. by Song Solutions)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Raina Pratt publishing designee (Admin. by Song Solutions www.songsolutions.org)</a:t>
            </a:r>
          </a:p>
          <a:p>
            <a:pPr marL="0" indent="0" algn="ctr">
              <a:buNone/>
            </a:pPr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3494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C8AF0C-25DC-063C-CFE7-96EC87BCFC4D}"/>
              </a:ext>
            </a:extLst>
          </p:cNvPr>
          <p:cNvSpPr txBox="1">
            <a:spLocks/>
          </p:cNvSpPr>
          <p:nvPr/>
        </p:nvSpPr>
        <p:spPr>
          <a:xfrm>
            <a:off x="251520" y="1340768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I just want to speak the Name of Jesus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Over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heart and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mind</a:t>
            </a:r>
          </a:p>
          <a:p>
            <a:pPr marL="0" indent="0" algn="ctr">
              <a:buNone/>
            </a:pPr>
            <a:r>
              <a:rPr lang="en-GB" sz="4400" dirty="0" err="1">
                <a:solidFill>
                  <a:schemeClr val="bg1"/>
                </a:solidFill>
              </a:rPr>
              <a:t>'Cause</a:t>
            </a:r>
            <a:r>
              <a:rPr lang="en-GB" sz="4400" dirty="0">
                <a:solidFill>
                  <a:schemeClr val="bg1"/>
                </a:solidFill>
              </a:rPr>
              <a:t> I know there is peace within Your presence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I speak Jesus</a:t>
            </a:r>
          </a:p>
        </p:txBody>
      </p:sp>
    </p:spTree>
    <p:extLst>
      <p:ext uri="{BB962C8B-B14F-4D97-AF65-F5344CB8AC3E}">
        <p14:creationId xmlns:p14="http://schemas.microsoft.com/office/powerpoint/2010/main" val="17131838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41FA006C-760D-72F0-5046-A558C38DAA49}"/>
              </a:ext>
            </a:extLst>
          </p:cNvPr>
          <p:cNvSpPr txBox="1">
            <a:spLocks/>
          </p:cNvSpPr>
          <p:nvPr/>
        </p:nvSpPr>
        <p:spPr>
          <a:xfrm>
            <a:off x="251520" y="1772816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just want to speak the Name of Jesus</a:t>
            </a:r>
          </a:p>
          <a:p>
            <a:pPr marL="0" indent="0" algn="ctr">
              <a:buNone/>
            </a:pPr>
            <a:r>
              <a:rPr lang="en-GB" sz="4000" dirty="0" err="1">
                <a:solidFill>
                  <a:schemeClr val="bg1"/>
                </a:solidFill>
              </a:rPr>
              <a:t>'Til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dark addiction starts to break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Declaring there is hope and there is freedom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 speak Jesus</a:t>
            </a:r>
          </a:p>
        </p:txBody>
      </p:sp>
    </p:spTree>
    <p:extLst>
      <p:ext uri="{BB962C8B-B14F-4D97-AF65-F5344CB8AC3E}">
        <p14:creationId xmlns:p14="http://schemas.microsoft.com/office/powerpoint/2010/main" val="32692135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D06C2F35-2B20-F9C3-25F4-97DB401AB6D1}"/>
              </a:ext>
            </a:extLst>
          </p:cNvPr>
          <p:cNvSpPr txBox="1">
            <a:spLocks/>
          </p:cNvSpPr>
          <p:nvPr/>
        </p:nvSpPr>
        <p:spPr>
          <a:xfrm>
            <a:off x="323528" y="1412776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(</a:t>
            </a:r>
            <a:r>
              <a:rPr lang="en-GB" sz="4400" dirty="0" err="1">
                <a:solidFill>
                  <a:schemeClr val="bg1"/>
                </a:solidFill>
              </a:rPr>
              <a:t>'Cause</a:t>
            </a:r>
            <a:r>
              <a:rPr lang="en-GB" sz="4400" dirty="0">
                <a:solidFill>
                  <a:schemeClr val="bg1"/>
                </a:solidFill>
              </a:rPr>
              <a:t>) Your Name is power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Your Name is healing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Your Name is life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Break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stronghold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Shine through the shadows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Burn like a fire</a:t>
            </a:r>
          </a:p>
        </p:txBody>
      </p:sp>
    </p:spTree>
    <p:extLst>
      <p:ext uri="{BB962C8B-B14F-4D97-AF65-F5344CB8AC3E}">
        <p14:creationId xmlns:p14="http://schemas.microsoft.com/office/powerpoint/2010/main" val="6831870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6B9815C8-E82B-10FE-E13A-122E67C9BB56}"/>
              </a:ext>
            </a:extLst>
          </p:cNvPr>
          <p:cNvSpPr txBox="1">
            <a:spLocks/>
          </p:cNvSpPr>
          <p:nvPr/>
        </p:nvSpPr>
        <p:spPr>
          <a:xfrm>
            <a:off x="251520" y="1628800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I just want to speak the Name of Jesus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Over fear and all anxiety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To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soul held captive by depression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I speak Jesus</a:t>
            </a:r>
          </a:p>
        </p:txBody>
      </p:sp>
    </p:spTree>
    <p:extLst>
      <p:ext uri="{BB962C8B-B14F-4D97-AF65-F5344CB8AC3E}">
        <p14:creationId xmlns:p14="http://schemas.microsoft.com/office/powerpoint/2010/main" val="36484083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FB9C8ED9-D329-B873-F82B-B420FC90BBFE}"/>
              </a:ext>
            </a:extLst>
          </p:cNvPr>
          <p:cNvSpPr txBox="1">
            <a:spLocks/>
          </p:cNvSpPr>
          <p:nvPr/>
        </p:nvSpPr>
        <p:spPr>
          <a:xfrm>
            <a:off x="203118" y="1484784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Shout Jesus from the mountains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Jesus in the streets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Jesus in the darkness over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enemy</a:t>
            </a: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Jesus for my </a:t>
            </a:r>
            <a:r>
              <a:rPr lang="en-GB" sz="4400" dirty="0" err="1">
                <a:solidFill>
                  <a:schemeClr val="bg1"/>
                </a:solidFill>
              </a:rPr>
              <a:t>fam'ly</a:t>
            </a:r>
            <a:endParaRPr lang="en-GB" sz="4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4400" dirty="0">
                <a:solidFill>
                  <a:schemeClr val="bg1"/>
                </a:solidFill>
              </a:rPr>
              <a:t>I speak the holy Name Jesus</a:t>
            </a:r>
          </a:p>
        </p:txBody>
      </p:sp>
    </p:spTree>
    <p:extLst>
      <p:ext uri="{BB962C8B-B14F-4D97-AF65-F5344CB8AC3E}">
        <p14:creationId xmlns:p14="http://schemas.microsoft.com/office/powerpoint/2010/main" val="34690459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4161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Amen!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E477DC-1C7E-45E2-85DB-317A694FBDAD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DBE33C-B9E7-0E32-FA71-CE8A280965FD}"/>
              </a:ext>
            </a:extLst>
          </p:cNvPr>
          <p:cNvSpPr txBox="1">
            <a:spLocks/>
          </p:cNvSpPr>
          <p:nvPr/>
        </p:nvSpPr>
        <p:spPr>
          <a:xfrm>
            <a:off x="251520" y="1412776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One way Jesus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You're the only One that I could live for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One way Jesus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You're the only One that I could live for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One way Jesus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You're the only One that I could live for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One way Jesus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You're the only One that I could live for</a:t>
            </a:r>
          </a:p>
          <a:p>
            <a:pPr marL="0" indent="0" algn="ctr"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5746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3D21B2-8E76-9304-DE4D-D611E53D414F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64BAE-347A-F94D-4DD9-5AEA41DFF6B2}"/>
              </a:ext>
            </a:extLst>
          </p:cNvPr>
          <p:cNvSpPr txBox="1">
            <a:spLocks/>
          </p:cNvSpPr>
          <p:nvPr/>
        </p:nvSpPr>
        <p:spPr>
          <a:xfrm>
            <a:off x="203118" y="1412776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You are always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Always there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Every how and every where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Your grace abounds so deeply within me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You will never ever change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Yesterday today the same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Forever 'til forever meets no end</a:t>
            </a:r>
          </a:p>
        </p:txBody>
      </p:sp>
    </p:spTree>
    <p:extLst>
      <p:ext uri="{BB962C8B-B14F-4D97-AF65-F5344CB8AC3E}">
        <p14:creationId xmlns:p14="http://schemas.microsoft.com/office/powerpoint/2010/main" val="4215716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A9EFDF-4E59-822A-090C-59368F8B724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3861C9-7E4F-F7F3-0E2C-E712B899DEC4}"/>
              </a:ext>
            </a:extLst>
          </p:cNvPr>
          <p:cNvSpPr txBox="1">
            <a:spLocks/>
          </p:cNvSpPr>
          <p:nvPr/>
        </p:nvSpPr>
        <p:spPr>
          <a:xfrm>
            <a:off x="251520" y="1700808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You are the Way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The Truth and the Life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We live by faith and not by sight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For You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We're living all for You</a:t>
            </a:r>
          </a:p>
        </p:txBody>
      </p:sp>
    </p:spTree>
    <p:extLst>
      <p:ext uri="{BB962C8B-B14F-4D97-AF65-F5344CB8AC3E}">
        <p14:creationId xmlns:p14="http://schemas.microsoft.com/office/powerpoint/2010/main" val="1798715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B84F854B-8FFD-0EA5-658A-2B7967852C20}"/>
              </a:ext>
            </a:extLst>
          </p:cNvPr>
          <p:cNvSpPr txBox="1">
            <a:spLocks/>
          </p:cNvSpPr>
          <p:nvPr/>
        </p:nvSpPr>
        <p:spPr>
          <a:xfrm>
            <a:off x="323528" y="377280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5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6600" dirty="0">
                <a:solidFill>
                  <a:srgbClr val="00A3E0"/>
                </a:solidFill>
                <a:latin typeface="akagi_probook"/>
              </a:rPr>
              <a:t>Glorious Day</a:t>
            </a:r>
          </a:p>
          <a:p>
            <a:pPr marL="0" indent="0" algn="ctr">
              <a:buNone/>
            </a:pP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7081388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Jason Ingram | Jonathan Smith | Kristian Stanfill | Sean Curran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© 2017 KPS 1.0 (Admin. by Capitol CMG Publishing)</a:t>
            </a:r>
          </a:p>
          <a:p>
            <a:pPr marL="0" indent="0" algn="ctr">
              <a:buNone/>
            </a:pP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pPr marL="0" indent="0" algn="ctr">
              <a:buNone/>
            </a:pP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Songs (Admin. by Capitol CMG Publishing)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Sounds Of Jericho (Admin. by Capitol CMG Publishing)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Worship Together Music (Admin. by Capitol CMG Publishing)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Hickory Bill Doc (Admin. by Essential Music Publishing LLC)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621139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5DD86A-6686-B8CF-4604-2B6C4AC593D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79BF66CC-7321-6F6B-A612-2DC9187FC94A}"/>
              </a:ext>
            </a:extLst>
          </p:cNvPr>
          <p:cNvSpPr txBox="1">
            <a:spLocks/>
          </p:cNvSpPr>
          <p:nvPr/>
        </p:nvSpPr>
        <p:spPr>
          <a:xfrm>
            <a:off x="323528" y="1628800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800" dirty="0">
                <a:solidFill>
                  <a:schemeClr val="bg1"/>
                </a:solidFill>
              </a:rPr>
              <a:t>I was buried beneath my shame</a:t>
            </a:r>
          </a:p>
          <a:p>
            <a:pPr marL="0" indent="0" algn="ctr">
              <a:buNone/>
            </a:pPr>
            <a:r>
              <a:rPr lang="en-GB" sz="4800" dirty="0">
                <a:solidFill>
                  <a:schemeClr val="bg1"/>
                </a:solidFill>
              </a:rPr>
              <a:t>Who could carry that kind of weight</a:t>
            </a:r>
          </a:p>
          <a:p>
            <a:pPr marL="0" indent="0" algn="ctr">
              <a:buNone/>
            </a:pPr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</p:spTree>
    <p:extLst>
      <p:ext uri="{BB962C8B-B14F-4D97-AF65-F5344CB8AC3E}">
        <p14:creationId xmlns:p14="http://schemas.microsoft.com/office/powerpoint/2010/main" val="4148631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5DD86A-6686-B8CF-4604-2B6C4AC593D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D3A78145-B567-D516-1E5D-024B12837051}"/>
              </a:ext>
            </a:extLst>
          </p:cNvPr>
          <p:cNvSpPr txBox="1">
            <a:spLocks/>
          </p:cNvSpPr>
          <p:nvPr/>
        </p:nvSpPr>
        <p:spPr>
          <a:xfrm>
            <a:off x="266180" y="2060848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800" dirty="0">
                <a:solidFill>
                  <a:schemeClr val="bg1"/>
                </a:solidFill>
              </a:rPr>
              <a:t>I was breathing but not alive</a:t>
            </a:r>
          </a:p>
          <a:p>
            <a:pPr marL="0" indent="0" algn="ctr">
              <a:buNone/>
            </a:pPr>
            <a:r>
              <a:rPr lang="en-GB" sz="4800" dirty="0">
                <a:solidFill>
                  <a:schemeClr val="bg1"/>
                </a:solidFill>
              </a:rPr>
              <a:t>All my failures I tried to hide</a:t>
            </a:r>
          </a:p>
          <a:p>
            <a:pPr marL="0" indent="0" algn="ctr">
              <a:buNone/>
            </a:pPr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</p:spTree>
    <p:extLst>
      <p:ext uri="{BB962C8B-B14F-4D97-AF65-F5344CB8AC3E}">
        <p14:creationId xmlns:p14="http://schemas.microsoft.com/office/powerpoint/2010/main" val="1661997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7089</TotalTime>
  <Words>1483</Words>
  <Application>Microsoft Office PowerPoint</Application>
  <PresentationFormat>On-screen Show (4:3)</PresentationFormat>
  <Paragraphs>263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374</cp:revision>
  <dcterms:created xsi:type="dcterms:W3CDTF">2019-09-23T12:06:27Z</dcterms:created>
  <dcterms:modified xsi:type="dcterms:W3CDTF">2023-08-05T19:08:40Z</dcterms:modified>
</cp:coreProperties>
</file>

<file path=docProps/thumbnail.jpeg>
</file>